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70" r:id="rId7"/>
    <p:sldId id="264" r:id="rId8"/>
    <p:sldId id="272" r:id="rId9"/>
    <p:sldId id="262" r:id="rId10"/>
    <p:sldId id="263" r:id="rId11"/>
    <p:sldId id="265" r:id="rId12"/>
    <p:sldId id="271" r:id="rId13"/>
    <p:sldId id="273" r:id="rId14"/>
    <p:sldId id="274" r:id="rId15"/>
    <p:sldId id="275" r:id="rId16"/>
  </p:sldIdLst>
  <p:sldSz cx="12192000" cy="6858000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99" d="100"/>
          <a:sy n="99" d="100"/>
        </p:scale>
        <p:origin x="96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7DA772-BDEC-AE3A-AEFF-1E7631B07A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12D9B13-196A-FEF1-A5DC-D74B2B0214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FBA99EE-CD9C-4A20-3756-5776D78B0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3B698-AD41-4683-AA9B-0C7B87FCAE94}" type="datetimeFigureOut">
              <a:rPr lang="es-EC" smtClean="0"/>
              <a:t>20/12/2024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0AC7A83-E023-DE2B-601B-0D3CBC7AD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439DA55-24C2-D15E-88CE-881113CE1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C82F5-9DE1-4AD0-ADBF-518FC608FEB5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242163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8CFC91-C682-5115-8E92-A3E6E58DA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69FA469-25BF-B36F-2675-5F6D571694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7B55AC7-EB2E-13B6-32E6-5658B5CF7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3B698-AD41-4683-AA9B-0C7B87FCAE94}" type="datetimeFigureOut">
              <a:rPr lang="es-EC" smtClean="0"/>
              <a:t>20/12/2024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4E90907-0176-8996-04DF-F8259F216C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9CE62AC-66BA-F53A-F1E6-F53D69C64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C82F5-9DE1-4AD0-ADBF-518FC608FEB5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75555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5CDC668-860D-9F10-B1EB-70B179C40F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D4BFD9F-71E7-4F1D-795D-17E98EAFB9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F346A7C-4DEF-04AA-2FAB-0F8166C12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3B698-AD41-4683-AA9B-0C7B87FCAE94}" type="datetimeFigureOut">
              <a:rPr lang="es-EC" smtClean="0"/>
              <a:t>20/12/2024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E1B82AE-AE3F-A8FB-5022-92767B873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1A7A06C-0D97-95F6-C787-279A9C743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C82F5-9DE1-4AD0-ADBF-518FC608FEB5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175521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FE9DB8-236A-9C82-9B2B-0C16B6208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56EC8DD-A45B-5464-B230-B1DA014740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4902C03-8ED5-FEDB-13C1-B25B88127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3B698-AD41-4683-AA9B-0C7B87FCAE94}" type="datetimeFigureOut">
              <a:rPr lang="es-EC" smtClean="0"/>
              <a:t>20/12/2024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FD71A57-99A0-FE68-7D3E-1BCE6EE4D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221C4C9-1C97-C381-B721-1C4C535F5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C82F5-9DE1-4AD0-ADBF-518FC608FEB5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312501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098CB6-138E-AC85-6A2E-5A66AF1FA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4C59BB8-B3F3-C575-C4CC-AC856C22AB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06D8AE6-C280-2D26-B296-1EC503E62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3B698-AD41-4683-AA9B-0C7B87FCAE94}" type="datetimeFigureOut">
              <a:rPr lang="es-EC" smtClean="0"/>
              <a:t>20/12/2024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1986355-F27B-997D-DF15-4588C4CDA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A7D98DA-78CD-D72C-1ACF-4F0B26553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C82F5-9DE1-4AD0-ADBF-518FC608FEB5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468217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6912D6-03F1-DE57-B2F6-40FC5E631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C5BA78D-0AA9-D3E9-534A-713F692561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A1F6F68-6865-BF3C-C40F-9B88FD8641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B984B68-0E1C-913D-FF81-A78D4E628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3B698-AD41-4683-AA9B-0C7B87FCAE94}" type="datetimeFigureOut">
              <a:rPr lang="es-EC" smtClean="0"/>
              <a:t>20/12/2024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6002E13-8ED7-1478-7D39-1279A8FAF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A0BBE68-3ABD-1D21-06EA-6C25B6E8D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C82F5-9DE1-4AD0-ADBF-518FC608FEB5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064799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268D44-5234-FCD6-4154-708B10069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E085479-08C4-5CD5-D60C-62102E951F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17FF54C-031D-639A-B7BE-10FBC0AA54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2C2A2D6-424A-E603-2EEC-17BFE50EF6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9B45ED1-F869-CB81-D4FC-7906E336BD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C1D6BEF-3126-ED11-0046-CED11EF16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3B698-AD41-4683-AA9B-0C7B87FCAE94}" type="datetimeFigureOut">
              <a:rPr lang="es-EC" smtClean="0"/>
              <a:t>20/12/2024</a:t>
            </a:fld>
            <a:endParaRPr lang="es-EC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EDB3DC1-C07F-185E-7C0E-0D94AA250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A583231-8FCA-A987-FF01-23E785857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C82F5-9DE1-4AD0-ADBF-518FC608FEB5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177799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DD20FD-81CD-999B-99BA-FEBC2D354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2794923-EE98-0F6C-E00C-49CF9B1578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3B698-AD41-4683-AA9B-0C7B87FCAE94}" type="datetimeFigureOut">
              <a:rPr lang="es-EC" smtClean="0"/>
              <a:t>20/12/2024</a:t>
            </a:fld>
            <a:endParaRPr lang="es-EC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9450355-E3E5-5F63-4938-3770525B5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B103FEF-9BB0-DBB1-F1C2-5973EB0AB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C82F5-9DE1-4AD0-ADBF-518FC608FEB5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8741480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5A6A509-A9B5-00D5-A56B-FB8529573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3B698-AD41-4683-AA9B-0C7B87FCAE94}" type="datetimeFigureOut">
              <a:rPr lang="es-EC" smtClean="0"/>
              <a:t>20/12/2024</a:t>
            </a:fld>
            <a:endParaRPr lang="es-EC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890F47C-CBCD-4EF8-6BE4-C7B6B4BCA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7C35AEB-B976-6A24-5C2E-755B96E80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C82F5-9DE1-4AD0-ADBF-518FC608FEB5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181521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2A7D9A-5130-DEFE-F776-F53BE99B9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06E4FD3-FEBE-8492-3F09-9173D11116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FAF6552-5061-FFF0-0ED1-15E0298920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ADE92B4-FD6B-8D47-82E1-DA4E5B0C5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3B698-AD41-4683-AA9B-0C7B87FCAE94}" type="datetimeFigureOut">
              <a:rPr lang="es-EC" smtClean="0"/>
              <a:t>20/12/2024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20782C1-762E-6956-77AA-EA6D3F4EA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FBBBA7E-2D67-3064-511B-CD50FCFAA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C82F5-9DE1-4AD0-ADBF-518FC608FEB5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834715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D29FB3-4527-4D57-279F-6851C88CA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842643A-44BF-7C87-AB2B-194F1CC884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3B7CF79-F4EB-7295-84E1-DBDD1FF109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155F560-5CCC-7128-C009-9CDCC37B4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3B698-AD41-4683-AA9B-0C7B87FCAE94}" type="datetimeFigureOut">
              <a:rPr lang="es-EC" smtClean="0"/>
              <a:t>20/12/2024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F53977B-FE3C-C966-F0EA-09BB023AD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B2636CC-94F7-0F99-F323-F32502E23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C82F5-9DE1-4AD0-ADBF-518FC608FEB5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020725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E551B25-DD98-8823-5AB7-69EA3CDE6A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2619BB2-077D-AE5A-8BEB-CF62B975A0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A45F716-9608-9EB6-C543-E7EC805C56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DF3B698-AD41-4683-AA9B-0C7B87FCAE94}" type="datetimeFigureOut">
              <a:rPr lang="es-EC" smtClean="0"/>
              <a:t>20/12/2024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295504A-0FAE-F7A9-F839-B96CF20A6C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052FA0D-70DF-5DAA-57D4-211F72DAEF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05C82F5-9DE1-4AD0-ADBF-518FC608FEB5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874700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nder_1">
            <a:hlinkClick r:id="" action="ppaction://media"/>
            <a:extLst>
              <a:ext uri="{FF2B5EF4-FFF2-40B4-BE49-F238E27FC236}">
                <a16:creationId xmlns:a16="http://schemas.microsoft.com/office/drawing/2014/main" id="{2B48EBB1-91DC-F157-095C-958DDA94024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366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2D0AA6E-E1AE-D5DB-0B1B-00C4A0BBDC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3850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60749613-FC42-F7A7-776F-661CECF7A1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3172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065EEB08-9D6A-601E-E9CF-006F5386E4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7386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065EEB08-9D6A-601E-E9CF-006F5386E4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0813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065EEB08-9D6A-601E-E9CF-006F5386E4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6128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065EEB08-9D6A-601E-E9CF-006F5386E4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1551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CC57211F-33E5-FADB-D0E7-BA0D04BE32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7732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8118C27-6557-9B51-9BC9-0F557E2851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624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C42D8CBF-7A2B-6774-DC71-952D2FA362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7662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E90F0255-223A-04C9-1443-75781303BD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263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E97B46BE-42BD-9314-339A-B1ACAE9FE8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6228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876ABCEA-6628-DB95-19B8-B74CF2062D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678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8D4BCE55-5FB8-2E3A-5CAD-2E18A1BB7C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2132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4DF11F31-0B02-0F24-C979-EF577F86AB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25492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</TotalTime>
  <Words>0</Words>
  <Application>Microsoft Office PowerPoint</Application>
  <PresentationFormat>Panorámica</PresentationFormat>
  <Paragraphs>0</Paragraphs>
  <Slides>15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9" baseType="lpstr">
      <vt:lpstr>Aptos</vt:lpstr>
      <vt:lpstr>Aptos Display</vt:lpstr>
      <vt:lpstr>Arial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CARLOS ALBERTO SAMANIEGO CABRERA</dc:creator>
  <cp:lastModifiedBy>CARLOS ALBERTO SAMANIEGO CABRERA</cp:lastModifiedBy>
  <cp:revision>20</cp:revision>
  <dcterms:created xsi:type="dcterms:W3CDTF">2024-09-27T17:12:41Z</dcterms:created>
  <dcterms:modified xsi:type="dcterms:W3CDTF">2024-12-20T14:22:05Z</dcterms:modified>
</cp:coreProperties>
</file>